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7788" y="1066800"/>
            <a:ext cx="5182829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lowercase </a:t>
            </a:r>
          </a:p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alphabet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1123" y="1066800"/>
            <a:ext cx="74732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i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3804" y="1066800"/>
            <a:ext cx="130195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j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1788" y="1066800"/>
            <a:ext cx="174599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k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1124" y="1066800"/>
            <a:ext cx="74731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l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3524" y="1066800"/>
            <a:ext cx="288252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m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6447" y="1066800"/>
            <a:ext cx="189667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n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2784" y="1066800"/>
            <a:ext cx="196399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o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7098" y="1066800"/>
            <a:ext cx="205537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p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5495" y="1066800"/>
            <a:ext cx="205857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q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1519" y="1066800"/>
            <a:ext cx="160652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r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4348" y="1066800"/>
            <a:ext cx="200086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0485" y="1066800"/>
            <a:ext cx="142859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s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26171" y="1066800"/>
            <a:ext cx="13372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t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3622" y="1066800"/>
            <a:ext cx="192232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u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6102" y="1066800"/>
            <a:ext cx="183736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v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3435" y="1066800"/>
            <a:ext cx="212269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w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65871" y="1066800"/>
            <a:ext cx="16578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x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1331" y="1066800"/>
            <a:ext cx="180690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y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2897" y="1066800"/>
            <a:ext cx="184377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z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8701" y="1066800"/>
            <a:ext cx="205216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b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2245" y="1066800"/>
            <a:ext cx="168507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c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0304" y="1066800"/>
            <a:ext cx="204895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d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3316" y="1066800"/>
            <a:ext cx="182293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e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503" y="1066800"/>
            <a:ext cx="162256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f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0799" y="1066800"/>
            <a:ext cx="194796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g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4462" y="1066800"/>
            <a:ext cx="188064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h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28</Words>
  <Application>Microsoft Office PowerPoint</Application>
  <PresentationFormat>On-screen Show (4:3)</PresentationFormat>
  <Paragraphs>28</Paragraphs>
  <Slides>27</Slides>
  <Notes>0</Notes>
  <HiddenSlides>0</HiddenSlides>
  <MMClips>27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14</cp:revision>
  <dcterms:created xsi:type="dcterms:W3CDTF">2010-03-10T14:26:00Z</dcterms:created>
  <dcterms:modified xsi:type="dcterms:W3CDTF">2010-03-10T15:39:45Z</dcterms:modified>
</cp:coreProperties>
</file>